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8AC90-9885-46D9-BFBA-44648D4E3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976A39-80F5-4E30-A4EE-A5B36DC19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F3C8B-23E7-493F-9F9A-5AC6522F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72F75-A021-404E-8D12-B14D5F979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3ACF9-7617-43FB-A4BE-7FF2D6694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8086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BF3AB-DD8A-4251-8D64-768A8F5AC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94EA7C-CC5E-410F-A1C7-025CFAD904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E2E2C-4FFC-4666-86E8-6D8D044DC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F7AE9-9378-414C-A3D9-9F9976718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22C59-6F57-4CF7-8B7D-3CFAAD332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4715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60D6A6-635F-4D23-918E-AB65A1030F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2F8585-749A-4354-BB1F-49CF8AAD36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CA4BC-6F70-47B6-988A-5FF6432D8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B4802-7608-42A2-A2A9-2C929E80F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06B28-1547-434A-89E9-CC4E03ABC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0012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56DFB-D5FD-4180-95C9-7FB5F331E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51078-99A0-479F-A09D-D4879482F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710CA-8532-4214-87FD-31327D5E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9C2EE-985A-427F-BDE3-B5202BBEA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70E6C-B5C9-41FC-874A-CF8CAF16A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06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892EE-2DC6-4323-A5EF-E7C97882C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E30D0-C14E-49A6-B8B5-980A459FF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ABAA0-9B3B-47AD-A5E6-4BB00E404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0A6E8-9DB9-4101-9E90-704BD7548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F10D0-CC97-4BEC-898D-DA52152C3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3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FAE4A-6551-4A23-991B-A1075A53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0F98A-1603-4B46-AD79-DE85F48488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16B7C-7857-4A58-A4DC-18E444A6F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9B67DD-D680-4E4E-BC15-4B54F23DC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CF03ED-953E-4E48-A777-4A03536A2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BCA1D-16E2-4ECE-A571-4D601114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03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E5017-A9CC-4FCA-B609-1D0122CF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82220F-F694-4D45-9E89-73144D5A4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C5E5EF-9FD9-41BC-838C-D1110DA98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E7410D-EA0C-4707-A59E-AEDAD10E25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C0187-9751-4229-9165-A325313C78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EA1E51-0172-4969-891E-338EB6A12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9350F1-F17D-4E84-9406-80084576A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8C97F6-E9D0-4DFA-90D8-6CDED52A7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7555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8A0BD-BE9D-4082-BB52-5CBFC8ECF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567039-B80F-4616-8164-A673EFD98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3BA3B9-E0F0-422D-8FA6-9ABD1B5D2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97D10D-42E2-4476-BD32-F7ED96BE9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465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36F32D-7937-4977-A3E7-98D31B883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17BEED-9E46-4970-9EB5-F5A652FE9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FFCA01-1C16-461B-9C33-70D12C59A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472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A0806-9857-42B4-80F9-D24C263BA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F0139-B864-45AE-9D57-AA2580170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AB88F3-4DF2-4FCE-8265-EE16DF49A6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047C3-FC2A-4C32-A446-860BCA075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94090-5863-4D50-AC70-907BDF9CD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04567-D478-48F8-929E-C849679BE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4328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97FAA-E2A5-456F-8CB1-FE1444421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11E478-004C-4AC1-BD06-EEC3D4511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4966E9-19BE-405B-A4C1-59740ED459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B116B1-E42B-4EC4-9ECE-0908E93C4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03D693-D791-4F39-A9EB-6A5A9BCF0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0BE09-E886-4540-B8C2-DDF44EFEB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5578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02A094-BCA6-4A62-9276-26C865717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03654-AD4C-4453-9B8F-72A4EC813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6AD25-9A68-4E28-8A97-E3D87D3A26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25C4D-F8A6-4F3E-AB28-E268028F293A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0EEFC-2128-4A70-8615-5134936D4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B9F09-A899-428D-B934-B18EA43AF1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108E3F-D12F-434E-B68E-FEA01667AF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7139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CAA6C-0441-4AFD-99AB-2CA7FADDD2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INTERNSHIP STUDIO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1F421-DCFD-488C-A9C6-2AEA56865F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ETHICAL HACKING TASK 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4479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8F772-4253-433C-998E-135A75477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B91418-6FB4-49A9-B2B7-70F005757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441" y="1838817"/>
            <a:ext cx="8183117" cy="4324954"/>
          </a:xfrm>
        </p:spPr>
      </p:pic>
    </p:spTree>
    <p:extLst>
      <p:ext uri="{BB962C8B-B14F-4D97-AF65-F5344CB8AC3E}">
        <p14:creationId xmlns:p14="http://schemas.microsoft.com/office/powerpoint/2010/main" val="935631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E1439-BE7C-47ED-B669-9021D434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6E078-8B38-4B67-B460-D307B760F7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498" y="1825625"/>
            <a:ext cx="7577003" cy="4351338"/>
          </a:xfrm>
        </p:spPr>
      </p:pic>
    </p:spTree>
    <p:extLst>
      <p:ext uri="{BB962C8B-B14F-4D97-AF65-F5344CB8AC3E}">
        <p14:creationId xmlns:p14="http://schemas.microsoft.com/office/powerpoint/2010/main" val="918295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80EF5-1F13-4D74-87CB-2D58A17C6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2D02EB-139E-434D-B2EC-E7C602C71C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467" y="1867396"/>
            <a:ext cx="8707065" cy="4267796"/>
          </a:xfrm>
        </p:spPr>
      </p:pic>
    </p:spTree>
    <p:extLst>
      <p:ext uri="{BB962C8B-B14F-4D97-AF65-F5344CB8AC3E}">
        <p14:creationId xmlns:p14="http://schemas.microsoft.com/office/powerpoint/2010/main" val="4164396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7D61-77BC-41AD-A210-29D5DAA1F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384C82-67F6-4E39-99DC-0BD5C7925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362" y="1862633"/>
            <a:ext cx="9145276" cy="4277322"/>
          </a:xfrm>
        </p:spPr>
      </p:pic>
    </p:spTree>
    <p:extLst>
      <p:ext uri="{BB962C8B-B14F-4D97-AF65-F5344CB8AC3E}">
        <p14:creationId xmlns:p14="http://schemas.microsoft.com/office/powerpoint/2010/main" val="230036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ABE87-7CC5-4E68-9CEA-854328566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250359-B604-4B3A-9358-F08DF8D106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731" y="1838817"/>
            <a:ext cx="8154538" cy="4324954"/>
          </a:xfrm>
        </p:spPr>
      </p:pic>
    </p:spTree>
    <p:extLst>
      <p:ext uri="{BB962C8B-B14F-4D97-AF65-F5344CB8AC3E}">
        <p14:creationId xmlns:p14="http://schemas.microsoft.com/office/powerpoint/2010/main" val="2515369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BCBE-6CBE-49FB-B1B6-52AF35ACC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Task 3">
            <a:hlinkClick r:id="" action="ppaction://media"/>
            <a:extLst>
              <a:ext uri="{FF2B5EF4-FFF2-40B4-BE49-F238E27FC236}">
                <a16:creationId xmlns:a16="http://schemas.microsoft.com/office/drawing/2014/main" id="{C83E51FE-EE15-4C08-8441-5B102FD34B4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7875" y="1825625"/>
            <a:ext cx="8096250" cy="4351338"/>
          </a:xfrm>
        </p:spPr>
      </p:pic>
    </p:spTree>
    <p:extLst>
      <p:ext uri="{BB962C8B-B14F-4D97-AF65-F5344CB8AC3E}">
        <p14:creationId xmlns:p14="http://schemas.microsoft.com/office/powerpoint/2010/main" val="279793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CE5DD-CDB3-4A59-B0ED-A6336B0EF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0448DE-2253-4746-A636-E86B700BC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2049517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F6CB9-59E9-490E-97B7-3BA94C8D0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BB0055-854C-4BAE-8C0C-752BABAC1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2089324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A8280-6AA0-4D36-8953-FDEE6027E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B43A28-57A0-40E2-83A7-AAEA6965E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731" y="1853106"/>
            <a:ext cx="8154538" cy="4296375"/>
          </a:xfrm>
        </p:spPr>
      </p:pic>
    </p:spTree>
    <p:extLst>
      <p:ext uri="{BB962C8B-B14F-4D97-AF65-F5344CB8AC3E}">
        <p14:creationId xmlns:p14="http://schemas.microsoft.com/office/powerpoint/2010/main" val="2156865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54C6D-E4D9-471F-BFF8-FDB85877F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703A56-6D38-4B1E-8B83-0A84957FA5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020" y="1853106"/>
            <a:ext cx="8125959" cy="4296375"/>
          </a:xfrm>
        </p:spPr>
      </p:pic>
    </p:spTree>
    <p:extLst>
      <p:ext uri="{BB962C8B-B14F-4D97-AF65-F5344CB8AC3E}">
        <p14:creationId xmlns:p14="http://schemas.microsoft.com/office/powerpoint/2010/main" val="258501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D1FDD-4B82-4643-B215-3A09849C1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B2784F-255D-462A-AE67-BCB735AFA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257" y="1876922"/>
            <a:ext cx="8135485" cy="4248743"/>
          </a:xfrm>
        </p:spPr>
      </p:pic>
    </p:spTree>
    <p:extLst>
      <p:ext uri="{BB962C8B-B14F-4D97-AF65-F5344CB8AC3E}">
        <p14:creationId xmlns:p14="http://schemas.microsoft.com/office/powerpoint/2010/main" val="798736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943AA-090F-43FB-9064-C48CADEC9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062F85-2160-400E-9A51-1A85512CCE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204" y="1848343"/>
            <a:ext cx="8173591" cy="4305901"/>
          </a:xfrm>
        </p:spPr>
      </p:pic>
    </p:spTree>
    <p:extLst>
      <p:ext uri="{BB962C8B-B14F-4D97-AF65-F5344CB8AC3E}">
        <p14:creationId xmlns:p14="http://schemas.microsoft.com/office/powerpoint/2010/main" val="1282370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A6A99-C990-4B6A-BCC7-46E0C7534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9F39C7-A444-4D49-82C8-3B10B68723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283" y="1825625"/>
            <a:ext cx="8105434" cy="4351338"/>
          </a:xfrm>
        </p:spPr>
      </p:pic>
    </p:spTree>
    <p:extLst>
      <p:ext uri="{BB962C8B-B14F-4D97-AF65-F5344CB8AC3E}">
        <p14:creationId xmlns:p14="http://schemas.microsoft.com/office/powerpoint/2010/main" val="1447150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A0F40-D70D-492E-810C-4876258C9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79B690-2D7A-4481-9F2F-DD3628F05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204" y="1857870"/>
            <a:ext cx="8173591" cy="4286848"/>
          </a:xfrm>
        </p:spPr>
      </p:pic>
    </p:spTree>
    <p:extLst>
      <p:ext uri="{BB962C8B-B14F-4D97-AF65-F5344CB8AC3E}">
        <p14:creationId xmlns:p14="http://schemas.microsoft.com/office/powerpoint/2010/main" val="181168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Widescreen</PresentationFormat>
  <Paragraphs>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INTERNSHIP STUDIO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 STUDIO</dc:title>
  <dc:creator>19B01A05F9_ Tasleema Nasrin</dc:creator>
  <cp:lastModifiedBy>19B01A05F9_ Tasleema Nasrin</cp:lastModifiedBy>
  <cp:revision>1</cp:revision>
  <dcterms:created xsi:type="dcterms:W3CDTF">2022-03-04T10:47:07Z</dcterms:created>
  <dcterms:modified xsi:type="dcterms:W3CDTF">2022-03-04T10:47:29Z</dcterms:modified>
</cp:coreProperties>
</file>

<file path=docProps/thumbnail.jpeg>
</file>